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T Sans Narrow" panose="020B0604020202020204" charset="0"/>
      <p:regular r:id="rId27"/>
      <p:bold r:id="rId28"/>
    </p:embeddedFont>
    <p:embeddedFont>
      <p:font typeface="Aharoni" panose="02010803020104030203" pitchFamily="2" charset="-79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aBYjG2PLIVfLbKkurZcLGSRcq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084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2060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f9b206a5a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5f9b206a5a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0374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f9444ff1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5f9444ff1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67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f9444ff1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5f9444ff1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544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f9444ff1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5f9444ff1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4802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fa271bc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5fa271bc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60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f9444ff1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5f9444ff1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0496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f9444ff1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5f9444ff1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128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f9444ff1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5f9444ff1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870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f9444ff1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5f9444ff1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697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f9b206a5a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5f9b206a5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884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6376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f9444ff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5f9444ff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71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f9b206a5a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5f9b206a5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927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f9444ff1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5f9444ff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926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fba56954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5fba56954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31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alvinffa.ffanow.org/default.aspx?ID=48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aet.com/Chapter/" TargetMode="External"/><Relationship Id="rId5" Type="http://schemas.openxmlformats.org/officeDocument/2006/relationships/hyperlink" Target="https://www.texasffa.org/docs/Record%20Keeping%20Handbook_66497.pdf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2711394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Aharoni"/>
              <a:buNone/>
            </a:pPr>
            <a:r>
              <a:rPr lang="en-US" sz="72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Welcome to   </a:t>
            </a:r>
            <a:br>
              <a:rPr lang="en-US" sz="72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-US" sz="72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Alvin FFA </a:t>
            </a:r>
            <a:endParaRPr sz="72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Aharoni"/>
              <a:buNone/>
            </a:pPr>
            <a:r>
              <a:rPr lang="en-US" sz="72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Orientation</a:t>
            </a:r>
            <a:endParaRPr sz="72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5021" y="2383095"/>
            <a:ext cx="3615582" cy="189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250383" y="2383092"/>
            <a:ext cx="3615582" cy="189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501" y="237067"/>
            <a:ext cx="1809770" cy="2302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f9b206a5a_1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haroni"/>
              <a:buNone/>
            </a:pPr>
            <a:r>
              <a:rPr lang="en-US" sz="60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AET</a:t>
            </a:r>
            <a:endParaRPr sz="60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54" name="Google Shape;154;g5f9b206a5a_1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01" y="237067"/>
            <a:ext cx="1068432" cy="135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5f9b206a5a_1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8275" y="1935025"/>
            <a:ext cx="5451574" cy="384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5f9b206a5a_1_17"/>
          <p:cNvSpPr txBox="1"/>
          <p:nvPr/>
        </p:nvSpPr>
        <p:spPr>
          <a:xfrm>
            <a:off x="964400" y="1902000"/>
            <a:ext cx="4808700" cy="39111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PT Sans Narrow"/>
                <a:ea typeface="PT Sans Narrow"/>
                <a:cs typeface="PT Sans Narrow"/>
                <a:sym typeface="PT Sans Narrow"/>
              </a:rPr>
              <a:t>Student Uses:</a:t>
            </a:r>
            <a:endParaRPr sz="2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T Sans Narrow"/>
              <a:buChar char="●"/>
            </a:pPr>
            <a:r>
              <a:rPr lang="en-US" sz="2200">
                <a:latin typeface="PT Sans Narrow"/>
                <a:ea typeface="PT Sans Narrow"/>
                <a:cs typeface="PT Sans Narrow"/>
                <a:sym typeface="PT Sans Narrow"/>
              </a:rPr>
              <a:t>Online record book system for students SAE(s)</a:t>
            </a:r>
            <a:endParaRPr sz="2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T Sans Narrow"/>
              <a:buChar char="●"/>
            </a:pPr>
            <a:r>
              <a:rPr lang="en-US" sz="2200">
                <a:latin typeface="PT Sans Narrow"/>
                <a:ea typeface="PT Sans Narrow"/>
                <a:cs typeface="PT Sans Narrow"/>
                <a:sym typeface="PT Sans Narrow"/>
              </a:rPr>
              <a:t>Log hours &amp; money of all activities related to their FFA Experience and SAE</a:t>
            </a:r>
            <a:endParaRPr sz="2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T Sans Narrow"/>
              <a:buChar char="●"/>
            </a:pPr>
            <a:r>
              <a:rPr lang="en-US" sz="2200">
                <a:latin typeface="PT Sans Narrow"/>
                <a:ea typeface="PT Sans Narrow"/>
                <a:cs typeface="PT Sans Narrow"/>
                <a:sym typeface="PT Sans Narrow"/>
              </a:rPr>
              <a:t>Apply for awards using their record books. </a:t>
            </a:r>
            <a:endParaRPr sz="2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PT Sans Narrow"/>
                <a:ea typeface="PT Sans Narrow"/>
                <a:cs typeface="PT Sans Narrow"/>
                <a:sym typeface="PT Sans Narrow"/>
              </a:rPr>
              <a:t>Chapter Uses:</a:t>
            </a:r>
            <a:endParaRPr sz="2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T Sans Narrow"/>
              <a:buChar char="●"/>
            </a:pPr>
            <a:r>
              <a:rPr lang="en-US" sz="2200">
                <a:latin typeface="PT Sans Narrow"/>
                <a:ea typeface="PT Sans Narrow"/>
                <a:cs typeface="PT Sans Narrow"/>
                <a:sym typeface="PT Sans Narrow"/>
              </a:rPr>
              <a:t>Online log of student participation</a:t>
            </a:r>
            <a:endParaRPr sz="2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T Sans Narrow"/>
              <a:buChar char="●"/>
            </a:pPr>
            <a:r>
              <a:rPr lang="en-US" sz="2200">
                <a:latin typeface="PT Sans Narrow"/>
                <a:ea typeface="PT Sans Narrow"/>
                <a:cs typeface="PT Sans Narrow"/>
                <a:sym typeface="PT Sans Narrow"/>
              </a:rPr>
              <a:t>Communication</a:t>
            </a:r>
            <a:endParaRPr sz="2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T Sans Narrow"/>
              <a:buChar char="●"/>
            </a:pPr>
            <a:r>
              <a:rPr lang="en-US" sz="2200">
                <a:latin typeface="PT Sans Narrow"/>
                <a:ea typeface="PT Sans Narrow"/>
                <a:cs typeface="PT Sans Narrow"/>
                <a:sym typeface="PT Sans Narrow"/>
              </a:rPr>
              <a:t>SAE Home Visitation Log</a:t>
            </a:r>
            <a:endParaRPr sz="2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T Sans Narrow"/>
              <a:buChar char="●"/>
            </a:pPr>
            <a:r>
              <a:rPr lang="en-US" sz="2200">
                <a:latin typeface="PT Sans Narrow"/>
                <a:ea typeface="PT Sans Narrow"/>
                <a:cs typeface="PT Sans Narrow"/>
                <a:sym typeface="PT Sans Narrow"/>
              </a:rPr>
              <a:t>Value Reports</a:t>
            </a:r>
            <a:endParaRPr sz="2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f9444ff1b_0_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haroni"/>
              <a:buNone/>
            </a:pPr>
            <a:r>
              <a:rPr lang="en-US" sz="60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Communication</a:t>
            </a:r>
            <a:endParaRPr sz="60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62" name="Google Shape;162;g5f9444ff1b_0_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7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https://alvinffa.ffanow.org/default.aspx?ID=481</a:t>
            </a:r>
            <a:endParaRPr>
              <a:solidFill>
                <a:schemeClr val="accent4"/>
              </a:solidFill>
            </a:endParaRPr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accent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Text </a:t>
            </a:r>
            <a:r>
              <a:rPr lang="en-US" sz="1800" b="1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81010 </a:t>
            </a:r>
            <a:r>
              <a:rPr lang="en-US" sz="18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to sign up</a:t>
            </a:r>
            <a:endParaRPr sz="18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You will need to put in the message which of the groups you want to be in. </a:t>
            </a:r>
            <a:endParaRPr sz="18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If you want to be in more than one group you will need to send a separate text for each group.</a:t>
            </a:r>
            <a:endParaRPr sz="18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Cattle reminders type: @cattlei</a:t>
            </a:r>
            <a:endParaRPr sz="18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Goat/Lamb reminders type: @affalag</a:t>
            </a:r>
            <a:endParaRPr sz="18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Poultry reminders type: @poultryi</a:t>
            </a:r>
            <a:endParaRPr sz="18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Rabbit reminders type: @rabbiti</a:t>
            </a:r>
            <a:endParaRPr sz="18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Swine reminders type: @piginfo</a:t>
            </a:r>
            <a:endParaRPr sz="18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Shooting Team: @eghc94</a:t>
            </a:r>
            <a:endParaRPr sz="18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Jr. FFA remind:@alvinjrf  NEW***** 3rd-8th Graders &amp; Parents</a:t>
            </a:r>
            <a:endParaRPr sz="18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Sr. FFA remind: @alvinsr NEW***** 9th-12th Graders &amp; Parents</a:t>
            </a:r>
            <a:endParaRPr sz="18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accent4"/>
              </a:solidFill>
            </a:endParaRPr>
          </a:p>
        </p:txBody>
      </p:sp>
      <p:pic>
        <p:nvPicPr>
          <p:cNvPr id="163" name="Google Shape;163;g5f9444ff1b_0_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501" y="237067"/>
            <a:ext cx="1068432" cy="135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f9444ff1b_0_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haroni"/>
              <a:buNone/>
            </a:pPr>
            <a:r>
              <a:rPr lang="en-US" sz="60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SAE’s</a:t>
            </a:r>
            <a:endParaRPr sz="60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69" name="Google Shape;169;g5f9444ff1b_0_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Agricultural Mechanics- Mayo rmayo@alvinisd.net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Cattle- cjennings@alvinisd.net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Lambs/ Goats- cworrel@alvinisd.net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Poultry- Clark cclark@alvinisd.net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Rabbits- Clark cclark@alvinisd.ne</a:t>
            </a:r>
            <a:r>
              <a:rPr lang="en-US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Swine- Webb cwebb@alvinisd.net</a:t>
            </a:r>
            <a:endParaRPr sz="28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All Others- AG Classroom Teacher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70" name="Google Shape;170;g5f9444ff1b_0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01" y="237067"/>
            <a:ext cx="1068432" cy="135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f9444ff1b_0_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haroni"/>
              <a:buNone/>
            </a:pPr>
            <a:r>
              <a:rPr lang="en-US" sz="60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Community Service</a:t>
            </a:r>
            <a:endParaRPr sz="60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6" name="Google Shape;176;g5f9444ff1b_0_48"/>
          <p:cNvSpPr txBox="1">
            <a:spLocks noGrp="1"/>
          </p:cNvSpPr>
          <p:nvPr>
            <p:ph type="body" idx="1"/>
          </p:nvPr>
        </p:nvSpPr>
        <p:spPr>
          <a:xfrm>
            <a:off x="1695775" y="2009275"/>
            <a:ext cx="4006800" cy="3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	  Current Planned Events</a:t>
            </a:r>
            <a:endParaRPr sz="26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914400" lvl="1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PT Sans Narrow"/>
              <a:buChar char="•"/>
            </a:pPr>
            <a:r>
              <a:rPr lang="en-US" sz="26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“The Day” of Service - September 14th				</a:t>
            </a:r>
            <a:endParaRPr sz="2600" u="sng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914400" lvl="1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PT Sans Narrow"/>
              <a:buChar char="•"/>
            </a:pPr>
            <a:r>
              <a:rPr lang="en-US" sz="26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Haunted Hayride - October 30th				</a:t>
            </a:r>
            <a:endParaRPr sz="26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914400" lvl="1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PT Sans Narrow"/>
              <a:buChar char="•"/>
            </a:pPr>
            <a:r>
              <a:rPr lang="en-US" sz="26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Christmas at the Barn - December 14th</a:t>
            </a:r>
            <a:endParaRPr sz="26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77" name="Google Shape;177;g5f9444ff1b_0_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01" y="237067"/>
            <a:ext cx="1068432" cy="135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5f9444ff1b_0_48"/>
          <p:cNvSpPr txBox="1"/>
          <p:nvPr/>
        </p:nvSpPr>
        <p:spPr>
          <a:xfrm>
            <a:off x="6638950" y="2009275"/>
            <a:ext cx="4241100" cy="4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Service Goals for 2019-2020</a:t>
            </a:r>
            <a:endParaRPr sz="26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PT Sans Narrow"/>
              <a:buChar char="●"/>
            </a:pPr>
            <a:r>
              <a:rPr lang="en-US" sz="26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Donating flower beds</a:t>
            </a:r>
            <a:endParaRPr sz="26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PT Sans Narrow"/>
              <a:buChar char="●"/>
            </a:pPr>
            <a:r>
              <a:rPr lang="en-US" sz="26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Beach clean-up</a:t>
            </a:r>
            <a:endParaRPr sz="26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PT Sans Narrow"/>
              <a:buChar char="●"/>
            </a:pPr>
            <a:r>
              <a:rPr lang="en-US" sz="26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Park beautification</a:t>
            </a:r>
            <a:endParaRPr sz="26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PT Sans Narrow"/>
              <a:buChar char="●"/>
            </a:pPr>
            <a:r>
              <a:rPr lang="en-US" sz="26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Toys for Tots</a:t>
            </a:r>
            <a:endParaRPr sz="26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PT Sans Narrow"/>
              <a:buChar char="●"/>
            </a:pPr>
            <a:r>
              <a:rPr lang="en-US" sz="26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Canned Food Drive</a:t>
            </a:r>
            <a:endParaRPr sz="26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PT Sans Narrow"/>
              <a:buChar char="●"/>
            </a:pPr>
            <a:r>
              <a:rPr lang="en-US" sz="26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Gender empowerment talks</a:t>
            </a:r>
            <a:endParaRPr sz="26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PT Sans Narrow"/>
              <a:buChar char="●"/>
            </a:pPr>
            <a:r>
              <a:rPr lang="en-US" sz="26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Ag tours </a:t>
            </a:r>
            <a:endParaRPr sz="26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PT Sans Narrow"/>
              <a:buChar char="●"/>
            </a:pPr>
            <a:r>
              <a:rPr lang="en-US" sz="26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Barn buddies</a:t>
            </a:r>
            <a:endParaRPr sz="26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fa271bc79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haroni"/>
              <a:buNone/>
            </a:pPr>
            <a:r>
              <a:rPr lang="en-US" sz="60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NEW Point System</a:t>
            </a:r>
            <a:endParaRPr sz="60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4" name="Google Shape;184;g5fa271bc79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→ Earn points during the year 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→ Incentive Trip in May, 2020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→ More information at the 1st FFA Meeting= August 29th!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accent4"/>
              </a:solidFill>
            </a:endParaRPr>
          </a:p>
        </p:txBody>
      </p:sp>
      <p:pic>
        <p:nvPicPr>
          <p:cNvPr id="185" name="Google Shape;185;g5fa271bc7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01" y="237067"/>
            <a:ext cx="1068432" cy="135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f9444ff1b_0_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haroni"/>
              <a:buNone/>
            </a:pPr>
            <a:r>
              <a:rPr lang="en-US" sz="6000">
                <a:solidFill>
                  <a:srgbClr val="F1C23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Chapter Activities Coming Up </a:t>
            </a:r>
            <a:endParaRPr sz="6000">
              <a:solidFill>
                <a:srgbClr val="F1C23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1" name="Google Shape;191;g5f9444ff1b_0_42"/>
          <p:cNvSpPr txBox="1">
            <a:spLocks noGrp="1"/>
          </p:cNvSpPr>
          <p:nvPr>
            <p:ph type="body" idx="1"/>
          </p:nvPr>
        </p:nvSpPr>
        <p:spPr>
          <a:xfrm>
            <a:off x="534725" y="1825625"/>
            <a:ext cx="10819200" cy="4898700"/>
          </a:xfrm>
          <a:prstGeom prst="rect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2000">
                <a:solidFill>
                  <a:schemeClr val="accent4"/>
                </a:solidFill>
              </a:rPr>
              <a:t>1st FFA &amp; Alumni Meeting -</a:t>
            </a:r>
            <a:r>
              <a:rPr lang="en-US" sz="2000" u="sng">
                <a:solidFill>
                  <a:schemeClr val="accent4"/>
                </a:solidFill>
              </a:rPr>
              <a:t>August 29th in the Luke Kennedy Building at Alvin High School 7pm</a:t>
            </a:r>
            <a:endParaRPr sz="2000" u="sng">
              <a:solidFill>
                <a:schemeClr val="accent4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 u="sng">
              <a:solidFill>
                <a:schemeClr val="accent4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2000">
                <a:solidFill>
                  <a:schemeClr val="accent4"/>
                </a:solidFill>
              </a:rPr>
              <a:t>AET workshop for 7th &amp; 8th graders- </a:t>
            </a:r>
            <a:r>
              <a:rPr lang="en-US" sz="2000" u="sng">
                <a:solidFill>
                  <a:schemeClr val="accent4"/>
                </a:solidFill>
              </a:rPr>
              <a:t>August 29th in the Luke Kennedy Library at Alvin High School at 6pm</a:t>
            </a:r>
            <a:endParaRPr sz="2000" u="sng">
              <a:solidFill>
                <a:schemeClr val="accent4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 u="sng">
              <a:solidFill>
                <a:schemeClr val="accent4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2000">
                <a:solidFill>
                  <a:schemeClr val="accent4"/>
                </a:solidFill>
              </a:rPr>
              <a:t>FFA Fundraiser- </a:t>
            </a:r>
            <a:r>
              <a:rPr lang="en-US" sz="2000" u="sng">
                <a:solidFill>
                  <a:schemeClr val="accent4"/>
                </a:solidFill>
              </a:rPr>
              <a:t>August 29th- September 19th </a:t>
            </a:r>
            <a:endParaRPr sz="2000" u="sng">
              <a:solidFill>
                <a:schemeClr val="accent4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 u="sng">
              <a:solidFill>
                <a:schemeClr val="accent4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2000">
                <a:solidFill>
                  <a:schemeClr val="accent4"/>
                </a:solidFill>
              </a:rPr>
              <a:t>FFA Lock In-</a:t>
            </a:r>
            <a:r>
              <a:rPr lang="en-US" sz="2000" u="sng">
                <a:solidFill>
                  <a:schemeClr val="accent4"/>
                </a:solidFill>
              </a:rPr>
              <a:t> September 7th, drop off is at 7pm in the LK Building Pick up is September 8th at 7am. </a:t>
            </a:r>
            <a:endParaRPr sz="2000" u="sng">
              <a:solidFill>
                <a:schemeClr val="accent4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 u="sng">
              <a:solidFill>
                <a:schemeClr val="accent4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2000">
                <a:solidFill>
                  <a:schemeClr val="accent4"/>
                </a:solidFill>
              </a:rPr>
              <a:t>FFA Greenhand Camp-</a:t>
            </a:r>
            <a:r>
              <a:rPr lang="en-US" sz="2000" u="sng">
                <a:solidFill>
                  <a:schemeClr val="accent4"/>
                </a:solidFill>
              </a:rPr>
              <a:t> 1st year FFA Members Saturday September 8th @ 10 am Location: Bobby Verdine Ag Facility</a:t>
            </a:r>
            <a:endParaRPr sz="2000" u="sng">
              <a:solidFill>
                <a:schemeClr val="accent4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 u="sng">
              <a:solidFill>
                <a:schemeClr val="accent4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2000">
                <a:solidFill>
                  <a:schemeClr val="accent4"/>
                </a:solidFill>
              </a:rPr>
              <a:t>ALVIN ISD “DAY OF SERVICE”</a:t>
            </a:r>
            <a:r>
              <a:rPr lang="en-US" sz="2000" u="sng">
                <a:solidFill>
                  <a:schemeClr val="accent4"/>
                </a:solidFill>
              </a:rPr>
              <a:t>- September 14th time and location TBD</a:t>
            </a:r>
            <a:endParaRPr sz="2000" u="sng">
              <a:solidFill>
                <a:schemeClr val="accent4"/>
              </a:solidFill>
            </a:endParaRPr>
          </a:p>
        </p:txBody>
      </p:sp>
      <p:pic>
        <p:nvPicPr>
          <p:cNvPr id="192" name="Google Shape;192;g5f9444ff1b_0_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01" y="237067"/>
            <a:ext cx="1068432" cy="135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f9444ff1b_0_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haroni"/>
              <a:buNone/>
            </a:pPr>
            <a:r>
              <a:rPr lang="en-US" sz="60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The FFA Creed</a:t>
            </a:r>
            <a:endParaRPr sz="60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8" name="Google Shape;198;g5f9444ff1b_0_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Presented by: </a:t>
            </a:r>
            <a:endParaRPr sz="3600" b="1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 b="1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Cody Kettler </a:t>
            </a:r>
            <a:endParaRPr sz="3600" b="1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and </a:t>
            </a:r>
            <a:endParaRPr sz="3600" b="1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Kaylen Patterson</a:t>
            </a:r>
            <a:endParaRPr sz="3600" b="1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accent4"/>
              </a:solidFill>
            </a:endParaRPr>
          </a:p>
        </p:txBody>
      </p:sp>
      <p:pic>
        <p:nvPicPr>
          <p:cNvPr id="199" name="Google Shape;199;g5f9444ff1b_0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01" y="237067"/>
            <a:ext cx="1068432" cy="135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f9444ff1b_0_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haroni"/>
              <a:buNone/>
            </a:pPr>
            <a:r>
              <a:rPr lang="en-US" sz="72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Introductions</a:t>
            </a:r>
            <a:endParaRPr sz="72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3" name="Google Shape;93;g5f9444ff1b_0_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accent4"/>
              </a:solidFill>
            </a:endParaRPr>
          </a:p>
        </p:txBody>
      </p:sp>
      <p:pic>
        <p:nvPicPr>
          <p:cNvPr id="94" name="Google Shape;94;g5f9444ff1b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01" y="237067"/>
            <a:ext cx="1068432" cy="135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f9444ff1b_0_12"/>
          <p:cNvSpPr txBox="1">
            <a:spLocks noGrp="1"/>
          </p:cNvSpPr>
          <p:nvPr>
            <p:ph type="title"/>
          </p:nvPr>
        </p:nvSpPr>
        <p:spPr>
          <a:xfrm>
            <a:off x="1079300" y="25618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haroni"/>
              <a:buNone/>
            </a:pPr>
            <a:r>
              <a:rPr lang="en-US" sz="72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The Alvin FFA Alumni</a:t>
            </a:r>
            <a:endParaRPr sz="72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00" name="Google Shape;100;g5f9444ff1b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01" y="237067"/>
            <a:ext cx="1068432" cy="135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f9b206a5a_1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haroni"/>
              <a:buNone/>
            </a:pPr>
            <a:r>
              <a:rPr lang="en-US" sz="60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Opportunities in FFA</a:t>
            </a:r>
            <a:endParaRPr sz="60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6" name="Google Shape;106;g5f9b206a5a_1_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Leadership Development Events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Career Development Events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Speaking Development Events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Community Service Opportunities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Monthly FFA Meetings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FFA Activity Committee’s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Livestock Show Participation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Leadership Conferences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Team Building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-US">
                <a:solidFill>
                  <a:schemeClr val="accent4"/>
                </a:solidFill>
              </a:rPr>
              <a:t>Info. to be inserted...LDES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107" name="Google Shape;107;g5f9b206a5a_1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01" y="237067"/>
            <a:ext cx="1068432" cy="135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haroni"/>
              <a:buNone/>
            </a:pPr>
            <a:r>
              <a:rPr lang="en-US" sz="60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LDE’s</a:t>
            </a:r>
            <a:endParaRPr sz="60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Webb</a:t>
            </a:r>
            <a:endParaRPr u="sng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FFA Broadcasting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Job Interview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Creed (Junior and Senior)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Jennings</a:t>
            </a:r>
            <a:endParaRPr u="sng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Chapter Conducting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Skills Demonstration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u="sng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01" y="237067"/>
            <a:ext cx="1068432" cy="135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Mayo</a:t>
            </a:r>
            <a:endParaRPr u="sng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Skills Demonstration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u="sng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Clark</a:t>
            </a:r>
            <a:endParaRPr u="sng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Quiz (Junior and Senior)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Worrel</a:t>
            </a:r>
            <a:endParaRPr u="sng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Agricultural Issues</a:t>
            </a: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f9444ff1b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haroni"/>
              <a:buNone/>
            </a:pPr>
            <a:r>
              <a:rPr lang="en-US" sz="60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CDE’s</a:t>
            </a:r>
            <a:endParaRPr sz="60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1" name="Google Shape;121;g5f9444ff1b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accent4"/>
              </a:solidFill>
            </a:endParaRPr>
          </a:p>
        </p:txBody>
      </p:sp>
      <p:pic>
        <p:nvPicPr>
          <p:cNvPr id="122" name="Google Shape;122;g5f9444ff1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01" y="237067"/>
            <a:ext cx="1068432" cy="135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5f9444ff1b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Floral- Mrs. Webb</a:t>
            </a:r>
            <a:endParaRPr sz="24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Livestock</a:t>
            </a:r>
            <a:endParaRPr sz="24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Entomology- Mrs. Clark</a:t>
            </a:r>
            <a:endParaRPr sz="24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Food Science</a:t>
            </a:r>
            <a:endParaRPr sz="24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Land Evaluation- Mrs. Jennings</a:t>
            </a:r>
            <a:endParaRPr sz="24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Homesite</a:t>
            </a:r>
            <a:endParaRPr sz="24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Ag Clays Shooting Sports- Mrs. Jennings</a:t>
            </a:r>
            <a:endParaRPr sz="24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u="sng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4" name="Google Shape;124;g5f9444ff1b_0_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Wildlife - Mr. Mayo</a:t>
            </a:r>
            <a:endParaRPr sz="2400" u="sng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Horse Evaluation- Mrs. Clark</a:t>
            </a:r>
            <a:endParaRPr sz="24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Veterinary Science- Mrs. Clark</a:t>
            </a:r>
            <a:endParaRPr sz="24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Meat Evaluation- Mrs. Worrel</a:t>
            </a:r>
            <a:endParaRPr sz="24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Milk Quality</a:t>
            </a:r>
            <a:endParaRPr sz="24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Poultry</a:t>
            </a:r>
            <a:endParaRPr sz="24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Wool</a:t>
            </a:r>
            <a:endParaRPr sz="24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f9b206a5a_1_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haroni"/>
              <a:buNone/>
            </a:pPr>
            <a:r>
              <a:rPr lang="en-US" sz="60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Ag Mechanics</a:t>
            </a:r>
            <a:endParaRPr sz="60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0" name="Google Shape;130;g5f9b206a5a_1_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accent4"/>
              </a:solidFill>
            </a:endParaRPr>
          </a:p>
        </p:txBody>
      </p:sp>
      <p:pic>
        <p:nvPicPr>
          <p:cNvPr id="131" name="Google Shape;131;g5f9b206a5a_1_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01" y="237067"/>
            <a:ext cx="1068432" cy="135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5f9b206a5a_1_11"/>
          <p:cNvSpPr txBox="1"/>
          <p:nvPr/>
        </p:nvSpPr>
        <p:spPr>
          <a:xfrm>
            <a:off x="231300" y="1690825"/>
            <a:ext cx="6327300" cy="5167200"/>
          </a:xfrm>
          <a:prstGeom prst="rect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8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</a:t>
            </a:r>
            <a:endParaRPr sz="3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Woodworking</a:t>
            </a:r>
            <a:endParaRPr sz="3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Welding</a:t>
            </a:r>
            <a:endParaRPr sz="3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Project construction for Major and County Shows</a:t>
            </a:r>
            <a:endParaRPr sz="3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Industry Certifications</a:t>
            </a:r>
            <a:endParaRPr sz="3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Welding Contest</a:t>
            </a:r>
            <a:endParaRPr sz="3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Machine/Tool Operation</a:t>
            </a:r>
            <a:endParaRPr sz="3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3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5f9b206a5a_1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0525" y="1825625"/>
            <a:ext cx="4599222" cy="4463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f9444ff1b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haroni"/>
              <a:buNone/>
            </a:pPr>
            <a:r>
              <a:rPr lang="en-US" sz="60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SDE’s</a:t>
            </a:r>
            <a:endParaRPr sz="60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9" name="Google Shape;139;g5f9444ff1b_0_6"/>
          <p:cNvSpPr txBox="1">
            <a:spLocks noGrp="1"/>
          </p:cNvSpPr>
          <p:nvPr>
            <p:ph type="body" idx="1"/>
          </p:nvPr>
        </p:nvSpPr>
        <p:spPr>
          <a:xfrm>
            <a:off x="838200" y="1838975"/>
            <a:ext cx="10515600" cy="46581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Speaking Development Events are designed to develop the ability of all FFA members to express themselves on a given subject. Students are encouraged to develop their communication skills and learn to formulate their remarks for presentation in a variety of situations. </a:t>
            </a:r>
            <a:endParaRPr/>
          </a:p>
          <a:p>
            <a:pPr marL="0" lvl="1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/>
              <a:t>Categories</a:t>
            </a:r>
            <a:endParaRPr u="sng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Extemporaneous Public Speaking      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Senior Prepared Public Speaking      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Junior Prepared Public Speaking      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Soil Stewardship Prepared Public Speaking      </a:t>
            </a:r>
            <a:endParaRPr/>
          </a:p>
        </p:txBody>
      </p:sp>
      <p:pic>
        <p:nvPicPr>
          <p:cNvPr id="140" name="Google Shape;140;g5f9444ff1b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01" y="237067"/>
            <a:ext cx="1068432" cy="135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fba56954d_0_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haroni"/>
              <a:buNone/>
            </a:pPr>
            <a:r>
              <a:rPr lang="en-US" sz="6000">
                <a:solidFill>
                  <a:schemeClr val="accent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AET</a:t>
            </a:r>
            <a:endParaRPr sz="6000">
              <a:solidFill>
                <a:schemeClr val="accent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46" name="Google Shape;146;g5fba56954d_0_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accent4"/>
              </a:solidFill>
            </a:endParaRPr>
          </a:p>
        </p:txBody>
      </p:sp>
      <p:pic>
        <p:nvPicPr>
          <p:cNvPr id="147" name="Google Shape;147;g5fba56954d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01" y="237067"/>
            <a:ext cx="1068432" cy="135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5fba56954d_0_8"/>
          <p:cNvSpPr txBox="1"/>
          <p:nvPr/>
        </p:nvSpPr>
        <p:spPr>
          <a:xfrm>
            <a:off x="1312675" y="2049375"/>
            <a:ext cx="9925200" cy="40986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PT Sans Narrow"/>
                <a:ea typeface="PT Sans Narrow"/>
                <a:cs typeface="PT Sans Narrow"/>
                <a:sym typeface="PT Sans Narrow"/>
              </a:rPr>
              <a:t>The FFA Record Keeping System (Record Book) provides students, chapters, teachers, and individuals to record information that pertains to their SAE’s and activities as a student involved in agricultural education courses and as a member of the FFA.</a:t>
            </a:r>
            <a:endParaRPr sz="30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5"/>
              </a:rPr>
              <a:t>Record Keeping Handbook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6"/>
              </a:rPr>
              <a:t>The Agricultural Experience Tracker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Widescreen</PresentationFormat>
  <Paragraphs>154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Roboto</vt:lpstr>
      <vt:lpstr>Calibri</vt:lpstr>
      <vt:lpstr>PT Sans Narrow</vt:lpstr>
      <vt:lpstr>Aharoni</vt:lpstr>
      <vt:lpstr>Arial</vt:lpstr>
      <vt:lpstr>Office Theme</vt:lpstr>
      <vt:lpstr>Welcome to    Alvin FFA  Orientation</vt:lpstr>
      <vt:lpstr>Introductions</vt:lpstr>
      <vt:lpstr>The Alvin FFA Alumni</vt:lpstr>
      <vt:lpstr>Opportunities in FFA</vt:lpstr>
      <vt:lpstr>LDE’s</vt:lpstr>
      <vt:lpstr>CDE’s</vt:lpstr>
      <vt:lpstr>Ag Mechanics</vt:lpstr>
      <vt:lpstr>SDE’s</vt:lpstr>
      <vt:lpstr>AET</vt:lpstr>
      <vt:lpstr>AET</vt:lpstr>
      <vt:lpstr>Communication</vt:lpstr>
      <vt:lpstr>SAE’s</vt:lpstr>
      <vt:lpstr>Community Service</vt:lpstr>
      <vt:lpstr>NEW Point System</vt:lpstr>
      <vt:lpstr>Chapter Activities Coming Up </vt:lpstr>
      <vt:lpstr>The FFA Creed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  Alvin FFA  Orientation</dc:title>
  <dc:creator>Courtney Webb</dc:creator>
  <cp:lastModifiedBy>Courtney Webb</cp:lastModifiedBy>
  <cp:revision>1</cp:revision>
  <dcterms:created xsi:type="dcterms:W3CDTF">2018-08-09T17:59:59Z</dcterms:created>
  <dcterms:modified xsi:type="dcterms:W3CDTF">2019-08-29T17:30:55Z</dcterms:modified>
</cp:coreProperties>
</file>